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e subtítulo">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ção">
    <p:spTree>
      <p:nvGrpSpPr>
        <p:cNvPr id="1" name=""/>
        <p:cNvGrpSpPr/>
        <p:nvPr/>
      </p:nvGrpSpPr>
      <p:grpSpPr>
        <a:xfrm>
          <a:off x="0" y="0"/>
          <a:ext cx="0" cy="0"/>
          <a:chOff x="0" y="0"/>
          <a:chExt cx="0" cy="0"/>
        </a:xfrm>
      </p:grpSpPr>
      <p:sp>
        <p:nvSpPr>
          <p:cNvPr id="93" name="–Manuel Macieira"/>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–Manuel Macieira</a:t>
            </a:r>
          </a:p>
        </p:txBody>
      </p:sp>
      <p:sp>
        <p:nvSpPr>
          <p:cNvPr id="94" name="“Digite aqui uma citação.”"/>
          <p:cNvSpPr txBox="1"/>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“Digite aqui uma citação.”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grafia">
    <p:spTree>
      <p:nvGrpSpPr>
        <p:cNvPr id="1" name=""/>
        <p:cNvGrpSpPr/>
        <p:nvPr/>
      </p:nvGrpSpPr>
      <p:grpSpPr>
        <a:xfrm>
          <a:off x="0" y="0"/>
          <a:ext cx="0" cy="0"/>
          <a:chOff x="0" y="0"/>
          <a:chExt cx="0" cy="0"/>
        </a:xfrm>
      </p:grpSpPr>
      <p:sp>
        <p:nvSpPr>
          <p:cNvPr id="102" name="Image"/>
          <p:cNvSpPr/>
          <p:nvPr>
            <p:ph type="pic" idx="21"/>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m branco">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grafia - horizontal">
    <p:spTree>
      <p:nvGrpSpPr>
        <p:cNvPr id="1" name=""/>
        <p:cNvGrpSpPr/>
        <p:nvPr/>
      </p:nvGrpSpPr>
      <p:grpSpPr>
        <a:xfrm>
          <a:off x="0" y="0"/>
          <a:ext cx="0" cy="0"/>
          <a:chOff x="0" y="0"/>
          <a:chExt cx="0" cy="0"/>
        </a:xfrm>
      </p:grpSpPr>
      <p:sp>
        <p:nvSpPr>
          <p:cNvPr id="20" name="Image"/>
          <p:cNvSpPr/>
          <p:nvPr>
            <p:ph type="pic" idx="21"/>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 centro">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grafia - vertical">
    <p:spTree>
      <p:nvGrpSpPr>
        <p:cNvPr id="1" name=""/>
        <p:cNvGrpSpPr/>
        <p:nvPr/>
      </p:nvGrpSpPr>
      <p:grpSpPr>
        <a:xfrm>
          <a:off x="0" y="0"/>
          <a:ext cx="0" cy="0"/>
          <a:chOff x="0" y="0"/>
          <a:chExt cx="0" cy="0"/>
        </a:xfrm>
      </p:grpSpPr>
      <p:sp>
        <p:nvSpPr>
          <p:cNvPr id="38" name="Image"/>
          <p:cNvSpPr/>
          <p:nvPr>
            <p:ph type="pic" idx="21"/>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 topo">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e alínea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alíneas e fotografia">
    <p:spTree>
      <p:nvGrpSpPr>
        <p:cNvPr id="1" name=""/>
        <p:cNvGrpSpPr/>
        <p:nvPr/>
      </p:nvGrpSpPr>
      <p:grpSpPr>
        <a:xfrm>
          <a:off x="0" y="0"/>
          <a:ext cx="0" cy="0"/>
          <a:chOff x="0" y="0"/>
          <a:chExt cx="0" cy="0"/>
        </a:xfrm>
      </p:grpSpPr>
      <p:sp>
        <p:nvSpPr>
          <p:cNvPr id="65" name="Image"/>
          <p:cNvSpPr/>
          <p:nvPr>
            <p:ph type="pic" idx="21"/>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rca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grafia - 3">
    <p:spTree>
      <p:nvGrpSpPr>
        <p:cNvPr id="1" name=""/>
        <p:cNvGrpSpPr/>
        <p:nvPr/>
      </p:nvGrpSpPr>
      <p:grpSpPr>
        <a:xfrm>
          <a:off x="0" y="0"/>
          <a:ext cx="0" cy="0"/>
          <a:chOff x="0" y="0"/>
          <a:chExt cx="0" cy="0"/>
        </a:xfrm>
      </p:grpSpPr>
      <p:sp>
        <p:nvSpPr>
          <p:cNvPr id="83" name="Image"/>
          <p:cNvSpPr/>
          <p:nvPr>
            <p:ph type="pic" sz="quarter" idx="21"/>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22"/>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23"/>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
        <p:nvSpPr>
          <p:cNvPr id="4"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1.jpeg"/><Relationship Id="rId5"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2">
            <a:alphaModFix amt="9878"/>
            <a:extLst/>
          </a:blip>
          <a:stretch>
            <a:fillRect/>
          </a:stretch>
        </p:blipFill>
        <p:spPr>
          <a:xfrm rot="10800000">
            <a:off x="-127000" y="4059766"/>
            <a:ext cx="13004801" cy="6502401"/>
          </a:xfrm>
          <a:prstGeom prst="rect">
            <a:avLst/>
          </a:prstGeom>
          <a:ln w="12700">
            <a:miter lim="400000"/>
          </a:ln>
        </p:spPr>
      </p:pic>
      <p:pic>
        <p:nvPicPr>
          <p:cNvPr id="120" name="Image" descr="Image"/>
          <p:cNvPicPr>
            <a:picLocks noChangeAspect="1"/>
          </p:cNvPicPr>
          <p:nvPr/>
        </p:nvPicPr>
        <p:blipFill>
          <a:blip r:embed="rId2">
            <a:alphaModFix amt="9248"/>
            <a:extLst/>
          </a:blip>
          <a:stretch>
            <a:fillRect/>
          </a:stretch>
        </p:blipFill>
        <p:spPr>
          <a:xfrm>
            <a:off x="0" y="38100"/>
            <a:ext cx="13004801" cy="6502401"/>
          </a:xfrm>
          <a:prstGeom prst="rect">
            <a:avLst/>
          </a:prstGeom>
          <a:ln w="12700">
            <a:miter lim="400000"/>
          </a:ln>
        </p:spPr>
      </p:pic>
      <p:sp>
        <p:nvSpPr>
          <p:cNvPr id="121" name="Título/Title"/>
          <p:cNvSpPr txBox="1"/>
          <p:nvPr>
            <p:ph type="ctrTitle"/>
          </p:nvPr>
        </p:nvSpPr>
        <p:spPr>
          <a:xfrm>
            <a:off x="1269999" y="4311650"/>
            <a:ext cx="10464801" cy="1130301"/>
          </a:xfrm>
          <a:prstGeom prst="rect">
            <a:avLst/>
          </a:prstGeom>
        </p:spPr>
        <p:txBody>
          <a:bodyPr/>
          <a:lstStyle>
            <a:lvl1pPr defTabSz="432308">
              <a:defRPr b="1" sz="5920">
                <a:latin typeface="Avenir Next Regular"/>
                <a:ea typeface="Avenir Next Regular"/>
                <a:cs typeface="Avenir Next Regular"/>
                <a:sym typeface="Avenir Next Regular"/>
              </a:defRPr>
            </a:lvl1pPr>
          </a:lstStyle>
          <a:p>
            <a:pPr/>
            <a:r>
              <a:t>Título/Title</a:t>
            </a:r>
          </a:p>
        </p:txBody>
      </p:sp>
      <p:sp>
        <p:nvSpPr>
          <p:cNvPr id="122" name="Autores/Authors"/>
          <p:cNvSpPr txBox="1"/>
          <p:nvPr>
            <p:ph type="subTitle" sz="quarter" idx="1"/>
          </p:nvPr>
        </p:nvSpPr>
        <p:spPr>
          <a:xfrm>
            <a:off x="1270000" y="5326327"/>
            <a:ext cx="10464801" cy="1130301"/>
          </a:xfrm>
          <a:prstGeom prst="rect">
            <a:avLst/>
          </a:prstGeom>
        </p:spPr>
        <p:txBody>
          <a:bodyPr/>
          <a:lstStyle>
            <a:lvl1pPr>
              <a:defRPr sz="3100">
                <a:latin typeface="Avenir Next Regular"/>
                <a:ea typeface="Avenir Next Regular"/>
                <a:cs typeface="Avenir Next Regular"/>
                <a:sym typeface="Avenir Next Regular"/>
              </a:defRPr>
            </a:lvl1pPr>
          </a:lstStyle>
          <a:p>
            <a:pPr/>
            <a:r>
              <a:t>Autores/Authors</a:t>
            </a:r>
          </a:p>
        </p:txBody>
      </p:sp>
      <p:sp>
        <p:nvSpPr>
          <p:cNvPr id="123" name="Instituto superior de serviço social do Porto, Portugal | 11-12 November 2022"/>
          <p:cNvSpPr/>
          <p:nvPr/>
        </p:nvSpPr>
        <p:spPr>
          <a:xfrm>
            <a:off x="-1" y="8887354"/>
            <a:ext cx="13004801" cy="485247"/>
          </a:xfrm>
          <a:prstGeom prst="rect">
            <a:avLst/>
          </a:prstGeom>
          <a:solidFill>
            <a:srgbClr val="FEBD34">
              <a:alpha val="85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2" indent="0" algn="l">
              <a:defRPr cap="all" sz="1800">
                <a:solidFill>
                  <a:srgbClr val="FFFFFF"/>
                </a:solidFill>
                <a:latin typeface="Arial"/>
                <a:ea typeface="Arial"/>
                <a:cs typeface="Arial"/>
                <a:sym typeface="Arial"/>
              </a:defRPr>
            </a:pPr>
            <a:r>
              <a:t>     Instituto superior de serviço social do Porto, Portugal | 11-12 November 2022</a:t>
            </a:r>
          </a:p>
        </p:txBody>
      </p:sp>
      <p:pic>
        <p:nvPicPr>
          <p:cNvPr id="124" name="AGEING Logo textleaf v2F PNG.png" descr="AGEING Logo textleaf v2F PNG.png"/>
          <p:cNvPicPr>
            <a:picLocks noChangeAspect="1"/>
          </p:cNvPicPr>
          <p:nvPr/>
        </p:nvPicPr>
        <p:blipFill>
          <a:blip r:embed="rId3">
            <a:extLst/>
          </a:blip>
          <a:stretch>
            <a:fillRect/>
          </a:stretch>
        </p:blipFill>
        <p:spPr>
          <a:xfrm>
            <a:off x="4945559" y="402600"/>
            <a:ext cx="3113682" cy="1990231"/>
          </a:xfrm>
          <a:prstGeom prst="rect">
            <a:avLst/>
          </a:prstGeom>
          <a:ln w="12700">
            <a:miter lim="400000"/>
          </a:ln>
        </p:spPr>
      </p:pic>
      <p:pic>
        <p:nvPicPr>
          <p:cNvPr id="125" name="Image" descr="Image"/>
          <p:cNvPicPr>
            <a:picLocks noChangeAspect="1"/>
          </p:cNvPicPr>
          <p:nvPr/>
        </p:nvPicPr>
        <p:blipFill>
          <a:blip r:embed="rId2">
            <a:extLst/>
          </a:blip>
          <a:srcRect l="53925" t="12707" r="30435" b="51822"/>
          <a:stretch>
            <a:fillRect/>
          </a:stretch>
        </p:blipFill>
        <p:spPr>
          <a:xfrm flipH="1" rot="10800000">
            <a:off x="11102834" y="7063766"/>
            <a:ext cx="2408674" cy="2731674"/>
          </a:xfrm>
          <a:custGeom>
            <a:avLst/>
            <a:gdLst/>
            <a:ahLst/>
            <a:cxnLst>
              <a:cxn ang="0">
                <a:pos x="wd2" y="hd2"/>
              </a:cxn>
              <a:cxn ang="5400000">
                <a:pos x="wd2" y="hd2"/>
              </a:cxn>
              <a:cxn ang="10800000">
                <a:pos x="wd2" y="hd2"/>
              </a:cxn>
              <a:cxn ang="16200000">
                <a:pos x="wd2" y="hd2"/>
              </a:cxn>
            </a:cxnLst>
            <a:rect l="0" t="0" r="r" b="b"/>
            <a:pathLst>
              <a:path w="20671" h="21561" fill="norm" stroke="1" extrusionOk="0">
                <a:moveTo>
                  <a:pt x="13303" y="3"/>
                </a:moveTo>
                <a:cubicBezTo>
                  <a:pt x="13153" y="17"/>
                  <a:pt x="12877" y="77"/>
                  <a:pt x="12445" y="191"/>
                </a:cubicBezTo>
                <a:cubicBezTo>
                  <a:pt x="10396" y="730"/>
                  <a:pt x="8981" y="841"/>
                  <a:pt x="7629" y="567"/>
                </a:cubicBezTo>
                <a:cubicBezTo>
                  <a:pt x="5398" y="115"/>
                  <a:pt x="5088" y="117"/>
                  <a:pt x="4012" y="570"/>
                </a:cubicBezTo>
                <a:cubicBezTo>
                  <a:pt x="3469" y="799"/>
                  <a:pt x="2480" y="1357"/>
                  <a:pt x="1815" y="1810"/>
                </a:cubicBezTo>
                <a:lnTo>
                  <a:pt x="606" y="2634"/>
                </a:lnTo>
                <a:lnTo>
                  <a:pt x="1625" y="2803"/>
                </a:lnTo>
                <a:cubicBezTo>
                  <a:pt x="2184" y="2897"/>
                  <a:pt x="2741" y="3026"/>
                  <a:pt x="2861" y="3095"/>
                </a:cubicBezTo>
                <a:cubicBezTo>
                  <a:pt x="3016" y="3183"/>
                  <a:pt x="2726" y="3571"/>
                  <a:pt x="1856" y="4435"/>
                </a:cubicBezTo>
                <a:cubicBezTo>
                  <a:pt x="1184" y="5104"/>
                  <a:pt x="491" y="5833"/>
                  <a:pt x="317" y="6055"/>
                </a:cubicBezTo>
                <a:lnTo>
                  <a:pt x="0" y="6459"/>
                </a:lnTo>
                <a:lnTo>
                  <a:pt x="2009" y="6396"/>
                </a:lnTo>
                <a:cubicBezTo>
                  <a:pt x="3193" y="6359"/>
                  <a:pt x="4211" y="6404"/>
                  <a:pt x="4489" y="6503"/>
                </a:cubicBezTo>
                <a:lnTo>
                  <a:pt x="4962" y="6672"/>
                </a:lnTo>
                <a:lnTo>
                  <a:pt x="4377" y="7743"/>
                </a:lnTo>
                <a:cubicBezTo>
                  <a:pt x="3911" y="8600"/>
                  <a:pt x="2898" y="10748"/>
                  <a:pt x="2898" y="10879"/>
                </a:cubicBezTo>
                <a:cubicBezTo>
                  <a:pt x="2898" y="10895"/>
                  <a:pt x="3304" y="10730"/>
                  <a:pt x="3798" y="10513"/>
                </a:cubicBezTo>
                <a:cubicBezTo>
                  <a:pt x="4292" y="10295"/>
                  <a:pt x="5666" y="9907"/>
                  <a:pt x="6853" y="9651"/>
                </a:cubicBezTo>
                <a:cubicBezTo>
                  <a:pt x="13432" y="8231"/>
                  <a:pt x="13941" y="7808"/>
                  <a:pt x="14693" y="3117"/>
                </a:cubicBezTo>
                <a:cubicBezTo>
                  <a:pt x="14925" y="1669"/>
                  <a:pt x="15167" y="400"/>
                  <a:pt x="15231" y="297"/>
                </a:cubicBezTo>
                <a:cubicBezTo>
                  <a:pt x="15295" y="195"/>
                  <a:pt x="15150" y="277"/>
                  <a:pt x="14908" y="479"/>
                </a:cubicBezTo>
                <a:cubicBezTo>
                  <a:pt x="14438" y="872"/>
                  <a:pt x="14049" y="693"/>
                  <a:pt x="14438" y="263"/>
                </a:cubicBezTo>
                <a:cubicBezTo>
                  <a:pt x="14710" y="-39"/>
                  <a:pt x="14522" y="-29"/>
                  <a:pt x="14002" y="285"/>
                </a:cubicBezTo>
                <a:cubicBezTo>
                  <a:pt x="13518" y="576"/>
                  <a:pt x="13096" y="446"/>
                  <a:pt x="13406" y="103"/>
                </a:cubicBezTo>
                <a:cubicBezTo>
                  <a:pt x="13478" y="22"/>
                  <a:pt x="13453" y="-11"/>
                  <a:pt x="13303" y="3"/>
                </a:cubicBezTo>
                <a:close/>
                <a:moveTo>
                  <a:pt x="15858" y="250"/>
                </a:moveTo>
                <a:lnTo>
                  <a:pt x="15752" y="2199"/>
                </a:lnTo>
                <a:cubicBezTo>
                  <a:pt x="15545" y="5962"/>
                  <a:pt x="14804" y="8243"/>
                  <a:pt x="13014" y="10628"/>
                </a:cubicBezTo>
                <a:cubicBezTo>
                  <a:pt x="10936" y="13398"/>
                  <a:pt x="10845" y="14671"/>
                  <a:pt x="12391" y="19384"/>
                </a:cubicBezTo>
                <a:cubicBezTo>
                  <a:pt x="12783" y="20581"/>
                  <a:pt x="13131" y="21561"/>
                  <a:pt x="13164" y="21561"/>
                </a:cubicBezTo>
                <a:cubicBezTo>
                  <a:pt x="13196" y="21561"/>
                  <a:pt x="13466" y="21115"/>
                  <a:pt x="13763" y="20571"/>
                </a:cubicBezTo>
                <a:cubicBezTo>
                  <a:pt x="14397" y="19413"/>
                  <a:pt x="15763" y="17580"/>
                  <a:pt x="17806" y="15149"/>
                </a:cubicBezTo>
                <a:cubicBezTo>
                  <a:pt x="21547" y="10697"/>
                  <a:pt x="21600" y="8676"/>
                  <a:pt x="18106" y="3771"/>
                </a:cubicBezTo>
                <a:cubicBezTo>
                  <a:pt x="17479" y="2892"/>
                  <a:pt x="16718" y="1740"/>
                  <a:pt x="16413" y="1212"/>
                </a:cubicBezTo>
                <a:lnTo>
                  <a:pt x="15858" y="250"/>
                </a:lnTo>
                <a:close/>
              </a:path>
            </a:pathLst>
          </a:cu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ítulo/Title"/>
          <p:cNvSpPr txBox="1"/>
          <p:nvPr>
            <p:ph type="title"/>
          </p:nvPr>
        </p:nvSpPr>
        <p:spPr>
          <a:xfrm>
            <a:off x="829733" y="651933"/>
            <a:ext cx="8552062" cy="1032934"/>
          </a:xfrm>
          <a:prstGeom prst="rect">
            <a:avLst/>
          </a:prstGeom>
        </p:spPr>
        <p:txBody>
          <a:bodyPr/>
          <a:lstStyle>
            <a:lvl1pPr algn="l" defTabSz="385572">
              <a:defRPr b="1" sz="5280">
                <a:latin typeface="Avenir Next Regular"/>
                <a:ea typeface="Avenir Next Regular"/>
                <a:cs typeface="Avenir Next Regular"/>
                <a:sym typeface="Avenir Next Regular"/>
              </a:defRPr>
            </a:lvl1pPr>
          </a:lstStyle>
          <a:p>
            <a:pPr/>
            <a:r>
              <a:t>Título/Title</a:t>
            </a:r>
          </a:p>
        </p:txBody>
      </p:sp>
      <p:sp>
        <p:nvSpPr>
          <p:cNvPr id="128" name="Corpo de texto/ body…"/>
          <p:cNvSpPr txBox="1"/>
          <p:nvPr>
            <p:ph type="body" sz="half" idx="4294967295"/>
          </p:nvPr>
        </p:nvSpPr>
        <p:spPr>
          <a:xfrm>
            <a:off x="1078970" y="2239400"/>
            <a:ext cx="10846860" cy="2953478"/>
          </a:xfrm>
          <a:prstGeom prst="rect">
            <a:avLst/>
          </a:prstGeom>
        </p:spPr>
        <p:txBody>
          <a:bodyPr anchor="t"/>
          <a:lstStyle/>
          <a:p>
            <a:pPr marL="513953" indent="-513953">
              <a:spcBef>
                <a:spcPts val="0"/>
              </a:spcBef>
              <a:defRPr sz="3000">
                <a:latin typeface="Avenir Next Regular"/>
                <a:ea typeface="Avenir Next Regular"/>
                <a:cs typeface="Avenir Next Regular"/>
                <a:sym typeface="Avenir Next Regular"/>
              </a:defRPr>
            </a:pPr>
            <a:r>
              <a:t>Corpo de texto/ body</a:t>
            </a:r>
          </a:p>
          <a:p>
            <a:pPr marL="513953" indent="-513953">
              <a:spcBef>
                <a:spcPts val="0"/>
              </a:spcBef>
              <a:defRPr sz="3000">
                <a:latin typeface="Avenir Next Regular"/>
                <a:ea typeface="Avenir Next Regular"/>
                <a:cs typeface="Avenir Next Regular"/>
                <a:sym typeface="Avenir Next Regular"/>
              </a:defRPr>
            </a:pPr>
            <a:r>
              <a:t>Corpo de texto/ body</a:t>
            </a:r>
          </a:p>
          <a:p>
            <a:pPr marL="513953" indent="-513953">
              <a:spcBef>
                <a:spcPts val="0"/>
              </a:spcBef>
              <a:defRPr sz="3000">
                <a:latin typeface="Avenir Next Regular"/>
                <a:ea typeface="Avenir Next Regular"/>
                <a:cs typeface="Avenir Next Regular"/>
                <a:sym typeface="Avenir Next Regular"/>
              </a:defRPr>
            </a:pPr>
            <a:r>
              <a:t>Corpo de texto/ body</a:t>
            </a:r>
          </a:p>
        </p:txBody>
      </p:sp>
      <p:pic>
        <p:nvPicPr>
          <p:cNvPr id="129" name="AGEING Logo textleaf v2F PNG.png" descr="AGEING Logo textleaf v2F PNG.png"/>
          <p:cNvPicPr>
            <a:picLocks noChangeAspect="1"/>
          </p:cNvPicPr>
          <p:nvPr/>
        </p:nvPicPr>
        <p:blipFill>
          <a:blip r:embed="rId2">
            <a:extLst/>
          </a:blip>
          <a:stretch>
            <a:fillRect/>
          </a:stretch>
        </p:blipFill>
        <p:spPr>
          <a:xfrm>
            <a:off x="12056533" y="131666"/>
            <a:ext cx="780704" cy="499018"/>
          </a:xfrm>
          <a:prstGeom prst="rect">
            <a:avLst/>
          </a:prstGeom>
          <a:ln w="12700">
            <a:miter lim="400000"/>
          </a:ln>
        </p:spPr>
      </p:pic>
      <p:sp>
        <p:nvSpPr>
          <p:cNvPr id="130" name="ISSSP, Porto, Portugal | 11-12 November 2022"/>
          <p:cNvSpPr txBox="1"/>
          <p:nvPr/>
        </p:nvSpPr>
        <p:spPr>
          <a:xfrm>
            <a:off x="6653014" y="219399"/>
            <a:ext cx="5185173"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1600">
                <a:solidFill>
                  <a:srgbClr val="F6C96C"/>
                </a:solidFill>
                <a:latin typeface="Arial"/>
                <a:ea typeface="Arial"/>
                <a:cs typeface="Arial"/>
                <a:sym typeface="Arial"/>
              </a:defRPr>
            </a:lvl1pPr>
          </a:lstStyle>
          <a:p>
            <a:pPr/>
            <a:r>
              <a:t>ISSSP, Porto, Portugal | 11-12 November 2022</a:t>
            </a:r>
          </a:p>
        </p:txBody>
      </p:sp>
      <p:sp>
        <p:nvSpPr>
          <p:cNvPr id="131" name="Slide Number"/>
          <p:cNvSpPr txBox="1"/>
          <p:nvPr>
            <p:ph type="sldNum" sz="quarter" idx="2"/>
          </p:nvPr>
        </p:nvSpPr>
        <p:spPr>
          <a:xfrm>
            <a:off x="12451778" y="9262533"/>
            <a:ext cx="227281" cy="32430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ítulo/ Title"/>
          <p:cNvSpPr txBox="1"/>
          <p:nvPr>
            <p:ph type="title"/>
          </p:nvPr>
        </p:nvSpPr>
        <p:spPr>
          <a:xfrm>
            <a:off x="1269999" y="7483805"/>
            <a:ext cx="10464801" cy="955081"/>
          </a:xfrm>
          <a:prstGeom prst="rect">
            <a:avLst/>
          </a:prstGeom>
        </p:spPr>
        <p:txBody>
          <a:bodyPr/>
          <a:lstStyle>
            <a:lvl1pPr defTabSz="356362">
              <a:defRPr b="1" sz="4880">
                <a:latin typeface="Avenir Next Regular"/>
                <a:ea typeface="Avenir Next Regular"/>
                <a:cs typeface="Avenir Next Regular"/>
                <a:sym typeface="Avenir Next Regular"/>
              </a:defRPr>
            </a:lvl1pPr>
          </a:lstStyle>
          <a:p>
            <a:pPr/>
            <a:r>
              <a:t>Título/ Title</a:t>
            </a:r>
          </a:p>
        </p:txBody>
      </p:sp>
      <p:sp>
        <p:nvSpPr>
          <p:cNvPr id="134" name="Subtítulo/ Subtitle"/>
          <p:cNvSpPr txBox="1"/>
          <p:nvPr>
            <p:ph type="body" sz="quarter" idx="1"/>
          </p:nvPr>
        </p:nvSpPr>
        <p:spPr>
          <a:xfrm>
            <a:off x="1270000" y="8394865"/>
            <a:ext cx="10464801" cy="727803"/>
          </a:xfrm>
          <a:prstGeom prst="rect">
            <a:avLst/>
          </a:prstGeom>
        </p:spPr>
        <p:txBody>
          <a:bodyPr/>
          <a:lstStyle>
            <a:lvl1pPr>
              <a:defRPr sz="2700">
                <a:latin typeface="Avenir Next Regular"/>
                <a:ea typeface="Avenir Next Regular"/>
                <a:cs typeface="Avenir Next Regular"/>
                <a:sym typeface="Avenir Next Regular"/>
              </a:defRPr>
            </a:lvl1pPr>
          </a:lstStyle>
          <a:p>
            <a:pPr/>
            <a:r>
              <a:t>Subtítulo/ Subtitle</a:t>
            </a:r>
          </a:p>
        </p:txBody>
      </p:sp>
      <p:grpSp>
        <p:nvGrpSpPr>
          <p:cNvPr id="137" name="Image"/>
          <p:cNvGrpSpPr/>
          <p:nvPr/>
        </p:nvGrpSpPr>
        <p:grpSpPr>
          <a:xfrm rot="16200000">
            <a:off x="3383223" y="-277322"/>
            <a:ext cx="6390754" cy="9010191"/>
            <a:chOff x="0" y="0"/>
            <a:chExt cx="6390752" cy="9010190"/>
          </a:xfrm>
        </p:grpSpPr>
        <p:pic>
          <p:nvPicPr>
            <p:cNvPr id="136" name="Image" descr="Image"/>
            <p:cNvPicPr>
              <a:picLocks noChangeAspect="1"/>
            </p:cNvPicPr>
            <p:nvPr/>
          </p:nvPicPr>
          <p:blipFill>
            <a:blip r:embed="rId2">
              <a:extLst/>
            </a:blip>
            <a:stretch>
              <a:fillRect/>
            </a:stretch>
          </p:blipFill>
          <p:spPr>
            <a:xfrm>
              <a:off x="126999" y="88899"/>
              <a:ext cx="6136754" cy="8679992"/>
            </a:xfrm>
            <a:prstGeom prst="rect">
              <a:avLst/>
            </a:prstGeom>
            <a:ln>
              <a:noFill/>
            </a:ln>
            <a:effectLst/>
          </p:spPr>
        </p:pic>
        <p:pic>
          <p:nvPicPr>
            <p:cNvPr id="135" name="Image" descr="Image"/>
            <p:cNvPicPr>
              <a:picLocks noChangeAspect="0"/>
            </p:cNvPicPr>
            <p:nvPr/>
          </p:nvPicPr>
          <p:blipFill>
            <a:blip r:embed="rId3">
              <a:extLst/>
            </a:blip>
            <a:stretch>
              <a:fillRect/>
            </a:stretch>
          </p:blipFill>
          <p:spPr>
            <a:xfrm>
              <a:off x="-1" y="-1"/>
              <a:ext cx="6390754" cy="9010192"/>
            </a:xfrm>
            <a:prstGeom prst="rect">
              <a:avLst/>
            </a:prstGeom>
            <a:effectLst/>
          </p:spPr>
        </p:pic>
      </p:grpSp>
      <p:pic>
        <p:nvPicPr>
          <p:cNvPr id="138" name="AGEING Logo textleaf v2F PNG.png" descr="AGEING Logo textleaf v2F PNG.png"/>
          <p:cNvPicPr>
            <a:picLocks noChangeAspect="1"/>
          </p:cNvPicPr>
          <p:nvPr/>
        </p:nvPicPr>
        <p:blipFill>
          <a:blip r:embed="rId4">
            <a:extLst/>
          </a:blip>
          <a:stretch>
            <a:fillRect/>
          </a:stretch>
        </p:blipFill>
        <p:spPr>
          <a:xfrm>
            <a:off x="12056533" y="131666"/>
            <a:ext cx="780704" cy="499018"/>
          </a:xfrm>
          <a:prstGeom prst="rect">
            <a:avLst/>
          </a:prstGeom>
          <a:ln w="12700">
            <a:miter lim="400000"/>
          </a:ln>
        </p:spPr>
      </p:pic>
      <p:sp>
        <p:nvSpPr>
          <p:cNvPr id="139" name="ISSSP, Porto, Portugal | 11-12 November 2022"/>
          <p:cNvSpPr txBox="1"/>
          <p:nvPr/>
        </p:nvSpPr>
        <p:spPr>
          <a:xfrm>
            <a:off x="6653014" y="219399"/>
            <a:ext cx="5185173"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1600">
                <a:solidFill>
                  <a:srgbClr val="F6C96C"/>
                </a:solidFill>
                <a:latin typeface="Arial"/>
                <a:ea typeface="Arial"/>
                <a:cs typeface="Arial"/>
                <a:sym typeface="Arial"/>
              </a:defRPr>
            </a:lvl1pPr>
          </a:lstStyle>
          <a:p>
            <a:pPr/>
            <a:r>
              <a:t>ISSSP, Porto, Portugal | 11-12 November 2022</a:t>
            </a:r>
          </a:p>
        </p:txBody>
      </p:sp>
      <p:sp>
        <p:nvSpPr>
          <p:cNvPr id="140" name="Slide Number"/>
          <p:cNvSpPr txBox="1"/>
          <p:nvPr>
            <p:ph type="sldNum" sz="quarter" idx="2"/>
          </p:nvPr>
        </p:nvSpPr>
        <p:spPr>
          <a:xfrm>
            <a:off x="12451778" y="9262533"/>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autumn-mott-15013-unsplash.jpeg" descr="autumn-mott-15013-unsplash.jpeg"/>
          <p:cNvPicPr>
            <a:picLocks noChangeAspect="1"/>
          </p:cNvPicPr>
          <p:nvPr>
            <p:ph type="pic" idx="21"/>
          </p:nvPr>
        </p:nvPicPr>
        <p:blipFill>
          <a:blip r:embed="rId2">
            <a:extLst/>
          </a:blip>
          <a:srcRect l="0" t="0" r="0" b="0"/>
          <a:stretch>
            <a:fillRect/>
          </a:stretch>
        </p:blipFill>
        <p:spPr>
          <a:xfrm>
            <a:off x="6805614" y="1210380"/>
            <a:ext cx="5159214" cy="7738821"/>
          </a:xfrm>
          <a:prstGeom prst="rect">
            <a:avLst/>
          </a:prstGeom>
        </p:spPr>
      </p:pic>
      <p:sp>
        <p:nvSpPr>
          <p:cNvPr id="143" name="Título/Title"/>
          <p:cNvSpPr txBox="1"/>
          <p:nvPr>
            <p:ph type="title"/>
          </p:nvPr>
        </p:nvSpPr>
        <p:spPr>
          <a:xfrm>
            <a:off x="952500" y="1187383"/>
            <a:ext cx="5334001" cy="1076525"/>
          </a:xfrm>
          <a:prstGeom prst="rect">
            <a:avLst/>
          </a:prstGeom>
        </p:spPr>
        <p:txBody>
          <a:bodyPr anchor="t"/>
          <a:lstStyle>
            <a:lvl1pPr algn="r">
              <a:defRPr b="1" sz="5600">
                <a:latin typeface="Avenir Next Regular"/>
                <a:ea typeface="Avenir Next Regular"/>
                <a:cs typeface="Avenir Next Regular"/>
                <a:sym typeface="Avenir Next Regular"/>
              </a:defRPr>
            </a:lvl1pPr>
          </a:lstStyle>
          <a:p>
            <a:pPr/>
            <a:r>
              <a:t>Título/Title</a:t>
            </a:r>
          </a:p>
        </p:txBody>
      </p:sp>
      <p:sp>
        <p:nvSpPr>
          <p:cNvPr id="144" name="Corpo de texto/ Body…"/>
          <p:cNvSpPr txBox="1"/>
          <p:nvPr>
            <p:ph type="body" sz="quarter" idx="1"/>
          </p:nvPr>
        </p:nvSpPr>
        <p:spPr>
          <a:xfrm>
            <a:off x="952500" y="2456810"/>
            <a:ext cx="5334001" cy="3696098"/>
          </a:xfrm>
          <a:prstGeom prst="rect">
            <a:avLst/>
          </a:prstGeom>
        </p:spPr>
        <p:txBody>
          <a:bodyPr/>
          <a:lstStyle/>
          <a:p>
            <a:pPr algn="r" defTabSz="461518">
              <a:defRPr sz="2923">
                <a:latin typeface="Avenir Next Regular"/>
                <a:ea typeface="Avenir Next Regular"/>
                <a:cs typeface="Avenir Next Regular"/>
                <a:sym typeface="Avenir Next Regular"/>
              </a:defRPr>
            </a:pPr>
            <a:r>
              <a:t>Corpo de texto/ Body</a:t>
            </a:r>
          </a:p>
          <a:p>
            <a:pPr algn="r" defTabSz="461518">
              <a:defRPr sz="2923">
                <a:latin typeface="Avenir Next Regular"/>
                <a:ea typeface="Avenir Next Regular"/>
                <a:cs typeface="Avenir Next Regular"/>
                <a:sym typeface="Avenir Next Regular"/>
              </a:defRPr>
            </a:pPr>
            <a:r>
              <a:t>Corpo de texto/ Body</a:t>
            </a:r>
          </a:p>
          <a:p>
            <a:pPr algn="r" defTabSz="461518">
              <a:defRPr sz="2923">
                <a:latin typeface="Avenir Next Regular"/>
                <a:ea typeface="Avenir Next Regular"/>
                <a:cs typeface="Avenir Next Regular"/>
                <a:sym typeface="Avenir Next Regular"/>
              </a:defRPr>
            </a:pPr>
            <a:r>
              <a:t>Corpo de texto/ Body</a:t>
            </a:r>
          </a:p>
          <a:p>
            <a:pPr algn="r" defTabSz="461518">
              <a:defRPr sz="2923">
                <a:latin typeface="Avenir Next Regular"/>
                <a:ea typeface="Avenir Next Regular"/>
                <a:cs typeface="Avenir Next Regular"/>
                <a:sym typeface="Avenir Next Regular"/>
              </a:defRPr>
            </a:pPr>
            <a:r>
              <a:t>Corpo de texto/ Body</a:t>
            </a:r>
          </a:p>
          <a:p>
            <a:pPr algn="r" defTabSz="461518">
              <a:defRPr sz="2923">
                <a:latin typeface="Avenir Next Regular"/>
                <a:ea typeface="Avenir Next Regular"/>
                <a:cs typeface="Avenir Next Regular"/>
                <a:sym typeface="Avenir Next Regular"/>
              </a:defRPr>
            </a:pPr>
            <a:r>
              <a:t>Corpo de texto/ Body</a:t>
            </a:r>
          </a:p>
          <a:p>
            <a:pPr algn="r" defTabSz="461518">
              <a:defRPr sz="2923">
                <a:latin typeface="Avenir Next Regular"/>
                <a:ea typeface="Avenir Next Regular"/>
                <a:cs typeface="Avenir Next Regular"/>
                <a:sym typeface="Avenir Next Regular"/>
              </a:defRPr>
            </a:pPr>
            <a:r>
              <a:t>Corpo de texto/ Body</a:t>
            </a:r>
          </a:p>
          <a:p>
            <a:pPr algn="r" defTabSz="461518">
              <a:defRPr sz="2923">
                <a:latin typeface="Avenir Next Regular"/>
                <a:ea typeface="Avenir Next Regular"/>
                <a:cs typeface="Avenir Next Regular"/>
                <a:sym typeface="Avenir Next Regular"/>
              </a:defRPr>
            </a:pPr>
            <a:r>
              <a:t>Corpo de texto/ Body</a:t>
            </a:r>
          </a:p>
        </p:txBody>
      </p:sp>
      <p:pic>
        <p:nvPicPr>
          <p:cNvPr id="145" name="AGEING Logo textleaf v2F PNG.png" descr="AGEING Logo textleaf v2F PNG.png"/>
          <p:cNvPicPr>
            <a:picLocks noChangeAspect="1"/>
          </p:cNvPicPr>
          <p:nvPr/>
        </p:nvPicPr>
        <p:blipFill>
          <a:blip r:embed="rId3">
            <a:extLst/>
          </a:blip>
          <a:stretch>
            <a:fillRect/>
          </a:stretch>
        </p:blipFill>
        <p:spPr>
          <a:xfrm>
            <a:off x="12056533" y="131666"/>
            <a:ext cx="780704" cy="499018"/>
          </a:xfrm>
          <a:prstGeom prst="rect">
            <a:avLst/>
          </a:prstGeom>
          <a:ln w="12700">
            <a:miter lim="400000"/>
          </a:ln>
        </p:spPr>
      </p:pic>
      <p:sp>
        <p:nvSpPr>
          <p:cNvPr id="146" name="ISSSP, Porto, Portugal | 11-12 November 2022"/>
          <p:cNvSpPr txBox="1"/>
          <p:nvPr/>
        </p:nvSpPr>
        <p:spPr>
          <a:xfrm>
            <a:off x="6653014" y="219399"/>
            <a:ext cx="5185173"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1600">
                <a:solidFill>
                  <a:srgbClr val="F6C96C"/>
                </a:solidFill>
                <a:latin typeface="Arial"/>
                <a:ea typeface="Arial"/>
                <a:cs typeface="Arial"/>
                <a:sym typeface="Arial"/>
              </a:defRPr>
            </a:lvl1pPr>
          </a:lstStyle>
          <a:p>
            <a:pPr/>
            <a:r>
              <a:t>ISSSP, Porto, Portugal | 11-12 November 2022</a:t>
            </a:r>
          </a:p>
        </p:txBody>
      </p:sp>
      <p:sp>
        <p:nvSpPr>
          <p:cNvPr id="147" name="Slide Number"/>
          <p:cNvSpPr txBox="1"/>
          <p:nvPr>
            <p:ph type="sldNum" sz="quarter" idx="2"/>
          </p:nvPr>
        </p:nvSpPr>
        <p:spPr>
          <a:xfrm>
            <a:off x="12451778" y="9262533"/>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Corpo de texto, Corpo de texto, Corpo de texto, Corpo de texto,Corpo de texto, Corpo de texto, Corpo de texto, Corpo de texto, Corpo de texto, Corpo de texto, Corpo de texto, Corpo de texto, Corpo de texto, Corpo de texto, Corpo de texto, Corpo de texto,"/>
          <p:cNvSpPr txBox="1"/>
          <p:nvPr>
            <p:ph type="body" sz="half" idx="1"/>
          </p:nvPr>
        </p:nvSpPr>
        <p:spPr>
          <a:xfrm>
            <a:off x="952499" y="2793768"/>
            <a:ext cx="11099801" cy="4166064"/>
          </a:xfrm>
          <a:prstGeom prst="rect">
            <a:avLst/>
          </a:prstGeom>
        </p:spPr>
        <p:txBody>
          <a:bodyPr anchor="t"/>
          <a:lstStyle/>
          <a:p>
            <a:pPr marL="0" indent="0" algn="just" defTabSz="473201">
              <a:spcBef>
                <a:spcPts val="3400"/>
              </a:spcBef>
              <a:buSzTx/>
              <a:buNone/>
              <a:defRPr sz="2592">
                <a:latin typeface="Avenir Next Regular"/>
                <a:ea typeface="Avenir Next Regular"/>
                <a:cs typeface="Avenir Next Regular"/>
                <a:sym typeface="Avenir Next Regular"/>
              </a:defRPr>
            </a:pPr>
            <a:r>
              <a:t>Corpo de texto, Corpo de texto, Corpo de texto, Corpo de texto,Corpo de texto, Corpo de texto, Corpo de texto, Corpo de texto, Corpo de texto, Corpo de texto, Corpo de texto, Corpo de texto, Corpo de texto, Corpo de texto, Corpo de texto, Corpo de texto, Corpo de texto, Corpo de texto</a:t>
            </a:r>
          </a:p>
          <a:p>
            <a:pPr marL="0" indent="0" algn="just" defTabSz="473201">
              <a:spcBef>
                <a:spcPts val="3400"/>
              </a:spcBef>
              <a:buSzTx/>
              <a:buNone/>
              <a:defRPr sz="2592">
                <a:latin typeface="Avenir Next Regular"/>
                <a:ea typeface="Avenir Next Regular"/>
                <a:cs typeface="Avenir Next Regular"/>
                <a:sym typeface="Avenir Next Regular"/>
              </a:defRPr>
            </a:pPr>
            <a:r>
              <a:t>Body, Body, Body, Body, Body, Body, Body, Body, Body, Body, Body, Body, Body, Body, Body, Body, Body, Body, Body, Body, Body, Body, Body, Body, Body, Body, Body, Body, Body, Body, Body, Body, Body, Body</a:t>
            </a:r>
          </a:p>
        </p:txBody>
      </p:sp>
      <p:sp>
        <p:nvSpPr>
          <p:cNvPr id="150" name="Título/Title"/>
          <p:cNvSpPr txBox="1"/>
          <p:nvPr>
            <p:ph type="title"/>
          </p:nvPr>
        </p:nvSpPr>
        <p:spPr>
          <a:xfrm>
            <a:off x="778933" y="1151893"/>
            <a:ext cx="8552062" cy="1032934"/>
          </a:xfrm>
          <a:prstGeom prst="rect">
            <a:avLst/>
          </a:prstGeom>
        </p:spPr>
        <p:txBody>
          <a:bodyPr/>
          <a:lstStyle>
            <a:lvl1pPr algn="l">
              <a:defRPr sz="5600"/>
            </a:lvl1pPr>
          </a:lstStyle>
          <a:p>
            <a:pPr/>
            <a:r>
              <a:t>Título/Title</a:t>
            </a:r>
          </a:p>
        </p:txBody>
      </p:sp>
      <p:pic>
        <p:nvPicPr>
          <p:cNvPr id="151" name="AGEING Logo textleaf v2F PNG.png" descr="AGEING Logo textleaf v2F PNG.png"/>
          <p:cNvPicPr>
            <a:picLocks noChangeAspect="1"/>
          </p:cNvPicPr>
          <p:nvPr/>
        </p:nvPicPr>
        <p:blipFill>
          <a:blip r:embed="rId2">
            <a:extLst/>
          </a:blip>
          <a:stretch>
            <a:fillRect/>
          </a:stretch>
        </p:blipFill>
        <p:spPr>
          <a:xfrm>
            <a:off x="12056533" y="131666"/>
            <a:ext cx="780704" cy="499018"/>
          </a:xfrm>
          <a:prstGeom prst="rect">
            <a:avLst/>
          </a:prstGeom>
          <a:ln w="12700">
            <a:miter lim="400000"/>
          </a:ln>
        </p:spPr>
      </p:pic>
      <p:sp>
        <p:nvSpPr>
          <p:cNvPr id="152" name="ISSSP, Porto, Portugal | 11-12 November 2022"/>
          <p:cNvSpPr txBox="1"/>
          <p:nvPr/>
        </p:nvSpPr>
        <p:spPr>
          <a:xfrm>
            <a:off x="6653014" y="219399"/>
            <a:ext cx="5185173"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1600">
                <a:solidFill>
                  <a:srgbClr val="F6C96C"/>
                </a:solidFill>
                <a:latin typeface="Arial"/>
                <a:ea typeface="Arial"/>
                <a:cs typeface="Arial"/>
                <a:sym typeface="Arial"/>
              </a:defRPr>
            </a:lvl1pPr>
          </a:lstStyle>
          <a:p>
            <a:pPr/>
            <a:r>
              <a:t>ISSSP, Porto, Portugal | 11-12 November 2022</a:t>
            </a:r>
          </a:p>
        </p:txBody>
      </p:sp>
      <p:sp>
        <p:nvSpPr>
          <p:cNvPr id="153" name="Slide Number"/>
          <p:cNvSpPr txBox="1"/>
          <p:nvPr>
            <p:ph type="sldNum" sz="quarter" idx="2"/>
          </p:nvPr>
        </p:nvSpPr>
        <p:spPr>
          <a:xfrm>
            <a:off x="12451778" y="9262533"/>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gabriel-garcia-marengo-40906-unsplash.jpeg" descr="gabriel-garcia-marengo-40906-unsplash.jpeg"/>
          <p:cNvPicPr>
            <a:picLocks noChangeAspect="1"/>
          </p:cNvPicPr>
          <p:nvPr>
            <p:ph type="pic" idx="21"/>
          </p:nvPr>
        </p:nvPicPr>
        <p:blipFill>
          <a:blip r:embed="rId2">
            <a:extLst/>
          </a:blip>
          <a:srcRect l="2804" t="0" r="2804" b="0"/>
          <a:stretch>
            <a:fillRect/>
          </a:stretch>
        </p:blipFill>
        <p:spPr>
          <a:xfrm>
            <a:off x="6516557" y="5109633"/>
            <a:ext cx="5334001" cy="3771901"/>
          </a:xfrm>
          <a:prstGeom prst="rect">
            <a:avLst/>
          </a:prstGeom>
        </p:spPr>
      </p:pic>
      <p:pic>
        <p:nvPicPr>
          <p:cNvPr id="156" name="aaron-burden-151465-unsplash.jpeg" descr="aaron-burden-151465-unsplash.jpeg"/>
          <p:cNvPicPr>
            <a:picLocks noChangeAspect="1"/>
          </p:cNvPicPr>
          <p:nvPr>
            <p:ph type="pic" idx="22"/>
          </p:nvPr>
        </p:nvPicPr>
        <p:blipFill>
          <a:blip r:embed="rId3">
            <a:extLst/>
          </a:blip>
          <a:srcRect l="0" t="2861" r="0" b="2861"/>
          <a:stretch>
            <a:fillRect/>
          </a:stretch>
        </p:blipFill>
        <p:spPr>
          <a:xfrm>
            <a:off x="6516557" y="1159933"/>
            <a:ext cx="5334001" cy="3771901"/>
          </a:xfrm>
          <a:prstGeom prst="rect">
            <a:avLst/>
          </a:prstGeom>
        </p:spPr>
      </p:pic>
      <p:pic>
        <p:nvPicPr>
          <p:cNvPr id="157" name="autumn-mott-15013-unsplash.jpeg" descr="autumn-mott-15013-unsplash.jpeg"/>
          <p:cNvPicPr>
            <a:picLocks noChangeAspect="1"/>
          </p:cNvPicPr>
          <p:nvPr>
            <p:ph type="pic" idx="23"/>
          </p:nvPr>
        </p:nvPicPr>
        <p:blipFill>
          <a:blip r:embed="rId4">
            <a:extLst/>
          </a:blip>
          <a:srcRect l="0" t="158" r="0" b="158"/>
          <a:stretch>
            <a:fillRect/>
          </a:stretch>
        </p:blipFill>
        <p:spPr>
          <a:xfrm>
            <a:off x="1154242" y="1167341"/>
            <a:ext cx="5170499" cy="7731126"/>
          </a:xfrm>
          <a:prstGeom prst="rect">
            <a:avLst/>
          </a:prstGeom>
        </p:spPr>
      </p:pic>
      <p:pic>
        <p:nvPicPr>
          <p:cNvPr id="158" name="AGEING Logo textleaf v2F PNG.png" descr="AGEING Logo textleaf v2F PNG.png"/>
          <p:cNvPicPr>
            <a:picLocks noChangeAspect="1"/>
          </p:cNvPicPr>
          <p:nvPr/>
        </p:nvPicPr>
        <p:blipFill>
          <a:blip r:embed="rId5">
            <a:extLst/>
          </a:blip>
          <a:stretch>
            <a:fillRect/>
          </a:stretch>
        </p:blipFill>
        <p:spPr>
          <a:xfrm>
            <a:off x="12056533" y="131666"/>
            <a:ext cx="780704" cy="499018"/>
          </a:xfrm>
          <a:prstGeom prst="rect">
            <a:avLst/>
          </a:prstGeom>
          <a:ln w="12700">
            <a:miter lim="400000"/>
          </a:ln>
        </p:spPr>
      </p:pic>
      <p:sp>
        <p:nvSpPr>
          <p:cNvPr id="159" name="ISSSP, Porto, Portugal | 11-12 November 2022"/>
          <p:cNvSpPr txBox="1"/>
          <p:nvPr/>
        </p:nvSpPr>
        <p:spPr>
          <a:xfrm>
            <a:off x="6653014" y="219399"/>
            <a:ext cx="5185173"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1600">
                <a:solidFill>
                  <a:srgbClr val="F6C96C"/>
                </a:solidFill>
                <a:latin typeface="Arial"/>
                <a:ea typeface="Arial"/>
                <a:cs typeface="Arial"/>
                <a:sym typeface="Arial"/>
              </a:defRPr>
            </a:lvl1pPr>
          </a:lstStyle>
          <a:p>
            <a:pPr/>
            <a:r>
              <a:t>ISSSP, Porto, Portugal | 11-12 November 2022</a:t>
            </a:r>
          </a:p>
        </p:txBody>
      </p:sp>
      <p:sp>
        <p:nvSpPr>
          <p:cNvPr id="160" name="Slide Number"/>
          <p:cNvSpPr txBox="1"/>
          <p:nvPr>
            <p:ph type="sldNum" sz="quarter" idx="2"/>
          </p:nvPr>
        </p:nvSpPr>
        <p:spPr>
          <a:xfrm>
            <a:off x="12451778" y="9262533"/>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 Nome/Name"/>
          <p:cNvSpPr txBox="1"/>
          <p:nvPr>
            <p:ph type="body" idx="21"/>
          </p:nvPr>
        </p:nvSpPr>
        <p:spPr>
          <a:xfrm>
            <a:off x="1270000" y="5835683"/>
            <a:ext cx="10464800" cy="520701"/>
          </a:xfrm>
          <a:prstGeom prst="rect">
            <a:avLst/>
          </a:prstGeom>
        </p:spPr>
        <p:txBody>
          <a:bodyPr/>
          <a:lstStyle>
            <a:lvl1pPr>
              <a:defRPr>
                <a:latin typeface="Avenir Next Regular"/>
                <a:ea typeface="Avenir Next Regular"/>
                <a:cs typeface="Avenir Next Regular"/>
                <a:sym typeface="Avenir Next Regular"/>
              </a:defRPr>
            </a:lvl1pPr>
          </a:lstStyle>
          <a:p>
            <a:pPr/>
            <a:r>
              <a:t>– Nome/Name</a:t>
            </a:r>
          </a:p>
        </p:txBody>
      </p:sp>
      <p:sp>
        <p:nvSpPr>
          <p:cNvPr id="163" name="“Citação/Quote”"/>
          <p:cNvSpPr txBox="1"/>
          <p:nvPr>
            <p:ph type="body" idx="22"/>
          </p:nvPr>
        </p:nvSpPr>
        <p:spPr>
          <a:xfrm>
            <a:off x="1269999" y="4533900"/>
            <a:ext cx="10464801" cy="685801"/>
          </a:xfrm>
          <a:prstGeom prst="rect">
            <a:avLst/>
          </a:prstGeom>
        </p:spPr>
        <p:txBody>
          <a:bodyPr/>
          <a:lstStyle>
            <a:lvl1pPr>
              <a:defRPr>
                <a:latin typeface="Avenir Next Regular"/>
                <a:ea typeface="Avenir Next Regular"/>
                <a:cs typeface="Avenir Next Regular"/>
                <a:sym typeface="Avenir Next Regular"/>
              </a:defRPr>
            </a:lvl1pPr>
          </a:lstStyle>
          <a:p>
            <a:pPr/>
            <a:r>
              <a:t>“Citação/Quote”</a:t>
            </a:r>
          </a:p>
        </p:txBody>
      </p:sp>
      <p:pic>
        <p:nvPicPr>
          <p:cNvPr id="164" name="folha_s_fundo.png" descr="folha_s_fundo.png"/>
          <p:cNvPicPr>
            <a:picLocks noChangeAspect="1"/>
          </p:cNvPicPr>
          <p:nvPr/>
        </p:nvPicPr>
        <p:blipFill>
          <a:blip r:embed="rId2">
            <a:extLst/>
          </a:blip>
          <a:stretch>
            <a:fillRect/>
          </a:stretch>
        </p:blipFill>
        <p:spPr>
          <a:xfrm>
            <a:off x="5464372" y="1806354"/>
            <a:ext cx="2076056" cy="2321146"/>
          </a:xfrm>
          <a:prstGeom prst="rect">
            <a:avLst/>
          </a:prstGeom>
          <a:ln w="12700">
            <a:miter lim="400000"/>
          </a:ln>
        </p:spPr>
      </p:pic>
      <p:pic>
        <p:nvPicPr>
          <p:cNvPr id="165" name="AGEING Logo textleaf v2F PNG.png" descr="AGEING Logo textleaf v2F PNG.png"/>
          <p:cNvPicPr>
            <a:picLocks noChangeAspect="1"/>
          </p:cNvPicPr>
          <p:nvPr/>
        </p:nvPicPr>
        <p:blipFill>
          <a:blip r:embed="rId3">
            <a:extLst/>
          </a:blip>
          <a:stretch>
            <a:fillRect/>
          </a:stretch>
        </p:blipFill>
        <p:spPr>
          <a:xfrm>
            <a:off x="12056533" y="131666"/>
            <a:ext cx="780704" cy="499018"/>
          </a:xfrm>
          <a:prstGeom prst="rect">
            <a:avLst/>
          </a:prstGeom>
          <a:ln w="12700">
            <a:miter lim="400000"/>
          </a:ln>
        </p:spPr>
      </p:pic>
      <p:sp>
        <p:nvSpPr>
          <p:cNvPr id="166" name="ISSSP, Porto, Portugal | 11-12 November 2022"/>
          <p:cNvSpPr txBox="1"/>
          <p:nvPr/>
        </p:nvSpPr>
        <p:spPr>
          <a:xfrm>
            <a:off x="6653014" y="219399"/>
            <a:ext cx="5185173" cy="323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1600">
                <a:solidFill>
                  <a:srgbClr val="F6C96C"/>
                </a:solidFill>
                <a:latin typeface="Arial"/>
                <a:ea typeface="Arial"/>
                <a:cs typeface="Arial"/>
                <a:sym typeface="Arial"/>
              </a:defRPr>
            </a:lvl1pPr>
          </a:lstStyle>
          <a:p>
            <a:pPr/>
            <a:r>
              <a:t>ISSSP, Porto, Portugal | 11-12 November 2022</a:t>
            </a:r>
          </a:p>
        </p:txBody>
      </p:sp>
      <p:sp>
        <p:nvSpPr>
          <p:cNvPr id="167" name="Slide Number"/>
          <p:cNvSpPr txBox="1"/>
          <p:nvPr>
            <p:ph type="sldNum" sz="quarter" idx="2"/>
          </p:nvPr>
        </p:nvSpPr>
        <p:spPr>
          <a:xfrm>
            <a:off x="12451778" y="9262533"/>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aaron-burden-151465-unsplash.jpeg" descr="aaron-burden-151465-unsplash.jpeg"/>
          <p:cNvPicPr>
            <a:picLocks noChangeAspect="1"/>
          </p:cNvPicPr>
          <p:nvPr>
            <p:ph type="pic" idx="21"/>
          </p:nvPr>
        </p:nvPicPr>
        <p:blipFill>
          <a:blip r:embed="rId2">
            <a:extLst/>
          </a:blip>
          <a:srcRect l="0" t="4" r="0" b="4"/>
          <a:stretch>
            <a:fillRect/>
          </a:stretch>
        </p:blipFill>
        <p:spPr>
          <a:xfrm>
            <a:off x="0" y="0"/>
            <a:ext cx="13004800" cy="9753600"/>
          </a:xfrm>
          <a:prstGeom prst="rect">
            <a:avLst/>
          </a:prstGeom>
        </p:spPr>
      </p:pic>
      <p:sp>
        <p:nvSpPr>
          <p:cNvPr id="170"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